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Lexend Deca" charset="1" panose="00000000000000000000"/>
      <p:regular r:id="rId13"/>
    </p:embeddedFont>
    <p:embeddedFont>
      <p:font typeface="Clear Sans" charset="1" panose="020B0503030202020304"/>
      <p:regular r:id="rId14"/>
    </p:embeddedFont>
    <p:embeddedFont>
      <p:font typeface="Open Sans Bold" charset="1" panose="020B0806030504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EviRhnXIU.mp4>
</file>

<file path=ppt/media/image1.png>
</file>

<file path=ppt/media/image10.jpe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jpe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4.sv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Relationship Id="rId4" Target="../media/VAEviRhnXIU.mp4" Type="http://schemas.openxmlformats.org/officeDocument/2006/relationships/video"/><Relationship Id="rId5" Target="../media/VAEviRhnXIU.mp4" Type="http://schemas.microsoft.com/office/2007/relationships/media"/><Relationship Id="rId6" Target="../media/image9.jpeg" Type="http://schemas.openxmlformats.org/officeDocument/2006/relationships/image"/><Relationship Id="rId7" Target="../media/image10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svg" Type="http://schemas.openxmlformats.org/officeDocument/2006/relationships/image"/><Relationship Id="rId11" Target="../media/image18.png" Type="http://schemas.openxmlformats.org/officeDocument/2006/relationships/image"/><Relationship Id="rId12" Target="../media/image19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0.jpe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3.jpeg" Type="http://schemas.openxmlformats.org/officeDocument/2006/relationships/image"/><Relationship Id="rId5" Target="../media/image24.png" Type="http://schemas.openxmlformats.org/officeDocument/2006/relationships/image"/><Relationship Id="rId6" Target="../media/image2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6.png" Type="http://schemas.openxmlformats.org/officeDocument/2006/relationships/image"/><Relationship Id="rId5" Target="../media/image27.svg" Type="http://schemas.openxmlformats.org/officeDocument/2006/relationships/image"/><Relationship Id="rId6" Target="../media/image28.png" Type="http://schemas.openxmlformats.org/officeDocument/2006/relationships/image"/><Relationship Id="rId7" Target="../media/image29.sv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636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794184" y="9239250"/>
            <a:ext cx="10512698" cy="9525"/>
          </a:xfrm>
          <a:prstGeom prst="line">
            <a:avLst/>
          </a:prstGeom>
          <a:ln cap="rnd" w="9525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990685" y="962025"/>
            <a:ext cx="10708149" cy="19050"/>
          </a:xfrm>
          <a:prstGeom prst="line">
            <a:avLst/>
          </a:prstGeom>
          <a:ln cap="rnd" w="9525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flipV="true">
            <a:off x="17254494" y="7126927"/>
            <a:ext cx="0" cy="2131373"/>
          </a:xfrm>
          <a:prstGeom prst="line">
            <a:avLst/>
          </a:prstGeom>
          <a:ln cap="rnd" w="9525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5400000">
            <a:off x="15139860" y="5215145"/>
            <a:ext cx="3526257" cy="807787"/>
          </a:xfrm>
          <a:custGeom>
            <a:avLst/>
            <a:gdLst/>
            <a:ahLst/>
            <a:cxnLst/>
            <a:rect r="r" b="b" t="t" l="l"/>
            <a:pathLst>
              <a:path h="807787" w="3526257">
                <a:moveTo>
                  <a:pt x="0" y="0"/>
                </a:moveTo>
                <a:lnTo>
                  <a:pt x="3526257" y="0"/>
                </a:lnTo>
                <a:lnTo>
                  <a:pt x="3526257" y="807787"/>
                </a:lnTo>
                <a:lnTo>
                  <a:pt x="0" y="8077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64295"/>
            </a:stretch>
          </a:blipFill>
        </p:spPr>
      </p:sp>
      <p:sp>
        <p:nvSpPr>
          <p:cNvPr name="AutoShape 6" id="6"/>
          <p:cNvSpPr/>
          <p:nvPr/>
        </p:nvSpPr>
        <p:spPr>
          <a:xfrm flipV="true">
            <a:off x="1038225" y="942975"/>
            <a:ext cx="0" cy="2131373"/>
          </a:xfrm>
          <a:prstGeom prst="line">
            <a:avLst/>
          </a:prstGeom>
          <a:ln cap="rnd" w="9525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-5400000">
            <a:off x="-358862" y="4131850"/>
            <a:ext cx="3526257" cy="846214"/>
          </a:xfrm>
          <a:custGeom>
            <a:avLst/>
            <a:gdLst/>
            <a:ahLst/>
            <a:cxnLst/>
            <a:rect r="r" b="b" t="t" l="l"/>
            <a:pathLst>
              <a:path h="846214" w="3526257">
                <a:moveTo>
                  <a:pt x="0" y="0"/>
                </a:moveTo>
                <a:lnTo>
                  <a:pt x="3526257" y="0"/>
                </a:lnTo>
                <a:lnTo>
                  <a:pt x="3526257" y="846214"/>
                </a:lnTo>
                <a:lnTo>
                  <a:pt x="0" y="846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56834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24842" y="3221165"/>
            <a:ext cx="12038317" cy="4161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77"/>
              </a:lnSpc>
            </a:pPr>
            <a:r>
              <a:rPr lang="en-US" sz="6034" spc="681">
                <a:solidFill>
                  <a:srgbClr val="FFC74B"/>
                </a:solidFill>
                <a:latin typeface="Lexend Deca"/>
                <a:ea typeface="Lexend Deca"/>
                <a:cs typeface="Lexend Deca"/>
                <a:sym typeface="Lexend Deca"/>
              </a:rPr>
              <a:t>PROJETO DESENVOLVIDO PARA FACILITAR O CADASTRO, CONSULTA, ATUALIZAÇÃO E EXCLUSÃO DE DADOS.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339031" y="7969700"/>
            <a:ext cx="2976686" cy="2051207"/>
          </a:xfrm>
          <a:custGeom>
            <a:avLst/>
            <a:gdLst/>
            <a:ahLst/>
            <a:cxnLst/>
            <a:rect r="r" b="b" t="t" l="l"/>
            <a:pathLst>
              <a:path h="2051207" w="2976686">
                <a:moveTo>
                  <a:pt x="0" y="0"/>
                </a:moveTo>
                <a:lnTo>
                  <a:pt x="2976686" y="0"/>
                </a:lnTo>
                <a:lnTo>
                  <a:pt x="2976686" y="2051207"/>
                </a:lnTo>
                <a:lnTo>
                  <a:pt x="0" y="20512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796763" y="338506"/>
            <a:ext cx="2212451" cy="2453323"/>
          </a:xfrm>
          <a:custGeom>
            <a:avLst/>
            <a:gdLst/>
            <a:ahLst/>
            <a:cxnLst/>
            <a:rect r="r" b="b" t="t" l="l"/>
            <a:pathLst>
              <a:path h="2453323" w="2212451">
                <a:moveTo>
                  <a:pt x="0" y="0"/>
                </a:moveTo>
                <a:lnTo>
                  <a:pt x="2212451" y="0"/>
                </a:lnTo>
                <a:lnTo>
                  <a:pt x="2212451" y="2453322"/>
                </a:lnTo>
                <a:lnTo>
                  <a:pt x="0" y="24533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692154" y="1904733"/>
            <a:ext cx="1249023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2EBD7"/>
                </a:solidFill>
                <a:latin typeface="Clear Sans"/>
                <a:ea typeface="Clear Sans"/>
                <a:cs typeface="Clear Sans"/>
                <a:sym typeface="Clear Sans"/>
              </a:rPr>
              <a:t>CRUD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636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59473" y="0"/>
            <a:ext cx="10028527" cy="10287000"/>
          </a:xfrm>
          <a:custGeom>
            <a:avLst/>
            <a:gdLst/>
            <a:ahLst/>
            <a:cxnLst/>
            <a:rect r="r" b="b" t="t" l="l"/>
            <a:pathLst>
              <a:path h="10287000" w="10028527">
                <a:moveTo>
                  <a:pt x="0" y="0"/>
                </a:moveTo>
                <a:lnTo>
                  <a:pt x="10028527" y="0"/>
                </a:lnTo>
                <a:lnTo>
                  <a:pt x="1002852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2333" t="0" r="-12499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508467" y="2796244"/>
            <a:ext cx="0" cy="6462056"/>
          </a:xfrm>
          <a:prstGeom prst="line">
            <a:avLst/>
          </a:prstGeom>
          <a:ln cap="flat" w="38100">
            <a:solidFill>
              <a:srgbClr val="FFC74B"/>
            </a:solidFill>
            <a:prstDash val="solid"/>
            <a:headEnd type="diamond" len="lg" w="lg"/>
            <a:tailEnd type="diamond" len="lg" w="lg"/>
          </a:ln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17673" t="0" r="10285" b="0"/>
          <a:stretch>
            <a:fillRect/>
          </a:stretch>
        </p:blipFill>
        <p:spPr>
          <a:xfrm flipH="false" flipV="false" rot="0">
            <a:off x="913877" y="3258808"/>
            <a:ext cx="6959235" cy="5119843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468553">
            <a:off x="11859714" y="3386186"/>
            <a:ext cx="6836246" cy="4648674"/>
          </a:xfrm>
          <a:custGeom>
            <a:avLst/>
            <a:gdLst/>
            <a:ahLst/>
            <a:cxnLst/>
            <a:rect r="r" b="b" t="t" l="l"/>
            <a:pathLst>
              <a:path h="4648674" w="6836246">
                <a:moveTo>
                  <a:pt x="0" y="0"/>
                </a:moveTo>
                <a:lnTo>
                  <a:pt x="6836246" y="0"/>
                </a:lnTo>
                <a:lnTo>
                  <a:pt x="6836246" y="4648674"/>
                </a:lnTo>
                <a:lnTo>
                  <a:pt x="0" y="46486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414" t="-5519" r="-4283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143834" y="2943304"/>
            <a:ext cx="6836246" cy="4583189"/>
          </a:xfrm>
          <a:custGeom>
            <a:avLst/>
            <a:gdLst/>
            <a:ahLst/>
            <a:cxnLst/>
            <a:rect r="r" b="b" t="t" l="l"/>
            <a:pathLst>
              <a:path h="4583189" w="6836246">
                <a:moveTo>
                  <a:pt x="0" y="0"/>
                </a:moveTo>
                <a:lnTo>
                  <a:pt x="6836246" y="0"/>
                </a:lnTo>
                <a:lnTo>
                  <a:pt x="6836246" y="4583189"/>
                </a:lnTo>
                <a:lnTo>
                  <a:pt x="0" y="45831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80000"/>
            </a:blip>
            <a:stretch>
              <a:fillRect l="-3414" t="-7027" r="-4283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2141068">
            <a:off x="8916997" y="5032908"/>
            <a:ext cx="1628947" cy="2659712"/>
          </a:xfrm>
          <a:custGeom>
            <a:avLst/>
            <a:gdLst/>
            <a:ahLst/>
            <a:cxnLst/>
            <a:rect r="r" b="b" t="t" l="l"/>
            <a:pathLst>
              <a:path h="2659712" w="1628947">
                <a:moveTo>
                  <a:pt x="0" y="0"/>
                </a:moveTo>
                <a:lnTo>
                  <a:pt x="1628947" y="0"/>
                </a:lnTo>
                <a:lnTo>
                  <a:pt x="1628947" y="2659711"/>
                </a:lnTo>
                <a:lnTo>
                  <a:pt x="0" y="265971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21003" t="-50328" r="-146717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0" y="962025"/>
            <a:ext cx="8190488" cy="1303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 spc="220">
                <a:solidFill>
                  <a:srgbClr val="FFC74B"/>
                </a:solidFill>
                <a:latin typeface="Lexend Deca"/>
                <a:ea typeface="Lexend Deca"/>
                <a:cs typeface="Lexend Deca"/>
                <a:sym typeface="Lexend Deca"/>
              </a:rPr>
              <a:t>COMO FUNCIONA O CÓDIGO NA PRÁTICA 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259473" y="6931737"/>
            <a:ext cx="1489597" cy="689019"/>
          </a:xfrm>
          <a:custGeom>
            <a:avLst/>
            <a:gdLst/>
            <a:ahLst/>
            <a:cxnLst/>
            <a:rect r="r" b="b" t="t" l="l"/>
            <a:pathLst>
              <a:path h="689019" w="1489597">
                <a:moveTo>
                  <a:pt x="0" y="0"/>
                </a:moveTo>
                <a:lnTo>
                  <a:pt x="1489597" y="0"/>
                </a:lnTo>
                <a:lnTo>
                  <a:pt x="1489597" y="689019"/>
                </a:lnTo>
                <a:lnTo>
                  <a:pt x="0" y="68901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67000"/>
            </a:blip>
            <a:stretch>
              <a:fillRect l="-117867" t="-416897" r="-140324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4542190">
            <a:off x="9971255" y="4722730"/>
            <a:ext cx="872866" cy="1348338"/>
          </a:xfrm>
          <a:custGeom>
            <a:avLst/>
            <a:gdLst/>
            <a:ahLst/>
            <a:cxnLst/>
            <a:rect r="r" b="b" t="t" l="l"/>
            <a:pathLst>
              <a:path h="1348338" w="872866">
                <a:moveTo>
                  <a:pt x="0" y="0"/>
                </a:moveTo>
                <a:lnTo>
                  <a:pt x="872866" y="0"/>
                </a:lnTo>
                <a:lnTo>
                  <a:pt x="872866" y="1348338"/>
                </a:lnTo>
                <a:lnTo>
                  <a:pt x="0" y="13483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4477" t="-50328" r="-133412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636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5400000">
            <a:off x="-4972522" y="3210567"/>
            <a:ext cx="12038317" cy="0"/>
          </a:xfrm>
          <a:prstGeom prst="line">
            <a:avLst/>
          </a:prstGeom>
          <a:ln cap="rnd" w="9525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027587" y="9229725"/>
            <a:ext cx="2131373" cy="0"/>
          </a:xfrm>
          <a:prstGeom prst="line">
            <a:avLst/>
          </a:prstGeom>
          <a:ln cap="rnd" w="9525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733043" y="1028700"/>
            <a:ext cx="3526257" cy="767312"/>
          </a:xfrm>
          <a:custGeom>
            <a:avLst/>
            <a:gdLst/>
            <a:ahLst/>
            <a:cxnLst/>
            <a:rect r="r" b="b" t="t" l="l"/>
            <a:pathLst>
              <a:path h="767312" w="3526257">
                <a:moveTo>
                  <a:pt x="0" y="0"/>
                </a:moveTo>
                <a:lnTo>
                  <a:pt x="3526257" y="0"/>
                </a:lnTo>
                <a:lnTo>
                  <a:pt x="3526257" y="767312"/>
                </a:lnTo>
                <a:lnTo>
                  <a:pt x="0" y="767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72961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74922" y="316610"/>
            <a:ext cx="1009873" cy="1424180"/>
          </a:xfrm>
          <a:custGeom>
            <a:avLst/>
            <a:gdLst/>
            <a:ahLst/>
            <a:cxnLst/>
            <a:rect r="r" b="b" t="t" l="l"/>
            <a:pathLst>
              <a:path h="1424180" w="1009873">
                <a:moveTo>
                  <a:pt x="0" y="0"/>
                </a:moveTo>
                <a:lnTo>
                  <a:pt x="1009873" y="0"/>
                </a:lnTo>
                <a:lnTo>
                  <a:pt x="1009873" y="1424180"/>
                </a:lnTo>
                <a:lnTo>
                  <a:pt x="0" y="14241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026902" y="316610"/>
            <a:ext cx="1809750" cy="1424180"/>
          </a:xfrm>
          <a:custGeom>
            <a:avLst/>
            <a:gdLst/>
            <a:ahLst/>
            <a:cxnLst/>
            <a:rect r="r" b="b" t="t" l="l"/>
            <a:pathLst>
              <a:path h="1424180" w="1809750">
                <a:moveTo>
                  <a:pt x="0" y="0"/>
                </a:moveTo>
                <a:lnTo>
                  <a:pt x="1809750" y="0"/>
                </a:lnTo>
                <a:lnTo>
                  <a:pt x="1809750" y="1424180"/>
                </a:lnTo>
                <a:lnTo>
                  <a:pt x="0" y="14241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0758" t="0" r="-15153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074777" y="645044"/>
            <a:ext cx="1063870" cy="1095746"/>
          </a:xfrm>
          <a:custGeom>
            <a:avLst/>
            <a:gdLst/>
            <a:ahLst/>
            <a:cxnLst/>
            <a:rect r="r" b="b" t="t" l="l"/>
            <a:pathLst>
              <a:path h="1095746" w="1063870">
                <a:moveTo>
                  <a:pt x="0" y="0"/>
                </a:moveTo>
                <a:lnTo>
                  <a:pt x="1063870" y="0"/>
                </a:lnTo>
                <a:lnTo>
                  <a:pt x="1063870" y="1095746"/>
                </a:lnTo>
                <a:lnTo>
                  <a:pt x="0" y="109574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814922" y="706948"/>
            <a:ext cx="1882272" cy="971937"/>
          </a:xfrm>
          <a:custGeom>
            <a:avLst/>
            <a:gdLst/>
            <a:ahLst/>
            <a:cxnLst/>
            <a:rect r="r" b="b" t="t" l="l"/>
            <a:pathLst>
              <a:path h="971937" w="1882272">
                <a:moveTo>
                  <a:pt x="0" y="0"/>
                </a:moveTo>
                <a:lnTo>
                  <a:pt x="1882273" y="0"/>
                </a:lnTo>
                <a:lnTo>
                  <a:pt x="1882273" y="971937"/>
                </a:lnTo>
                <a:lnTo>
                  <a:pt x="0" y="97193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144000" y="645044"/>
            <a:ext cx="2241884" cy="1178008"/>
          </a:xfrm>
          <a:custGeom>
            <a:avLst/>
            <a:gdLst/>
            <a:ahLst/>
            <a:cxnLst/>
            <a:rect r="r" b="b" t="t" l="l"/>
            <a:pathLst>
              <a:path h="1178008" w="2241884">
                <a:moveTo>
                  <a:pt x="0" y="0"/>
                </a:moveTo>
                <a:lnTo>
                  <a:pt x="2241884" y="0"/>
                </a:lnTo>
                <a:lnTo>
                  <a:pt x="2241884" y="1178008"/>
                </a:lnTo>
                <a:lnTo>
                  <a:pt x="0" y="117800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74922" y="4154487"/>
            <a:ext cx="8263945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</a:pPr>
            <a:r>
              <a:rPr lang="en-US" sz="8000" spc="464">
                <a:solidFill>
                  <a:srgbClr val="F2EBD7"/>
                </a:solidFill>
                <a:latin typeface="Lexend Deca"/>
                <a:ea typeface="Lexend Deca"/>
                <a:cs typeface="Lexend Deca"/>
                <a:sym typeface="Lexend Deca"/>
              </a:rPr>
              <a:t>TECNOLOGIAS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657" y="3110284"/>
            <a:ext cx="8000343" cy="504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74395" indent="-437197" lvl="1">
              <a:lnSpc>
                <a:spcPts val="8100"/>
              </a:lnSpc>
              <a:buFont typeface="Arial"/>
              <a:buChar char="•"/>
            </a:pPr>
            <a:r>
              <a:rPr lang="en-US" sz="4050">
                <a:solidFill>
                  <a:srgbClr val="F2EBD7"/>
                </a:solidFill>
                <a:latin typeface="Clear Sans"/>
                <a:ea typeface="Clear Sans"/>
                <a:cs typeface="Clear Sans"/>
                <a:sym typeface="Clear Sans"/>
              </a:rPr>
              <a:t>HTML</a:t>
            </a:r>
          </a:p>
          <a:p>
            <a:pPr algn="l" marL="874395" indent="-437197" lvl="1">
              <a:lnSpc>
                <a:spcPts val="8100"/>
              </a:lnSpc>
              <a:buFont typeface="Arial"/>
              <a:buChar char="•"/>
            </a:pPr>
            <a:r>
              <a:rPr lang="en-US" sz="4050">
                <a:solidFill>
                  <a:srgbClr val="F2EBD7"/>
                </a:solidFill>
                <a:latin typeface="Clear Sans"/>
                <a:ea typeface="Clear Sans"/>
                <a:cs typeface="Clear Sans"/>
                <a:sym typeface="Clear Sans"/>
              </a:rPr>
              <a:t>CSS</a:t>
            </a:r>
          </a:p>
          <a:p>
            <a:pPr algn="l" marL="874395" indent="-437197" lvl="1">
              <a:lnSpc>
                <a:spcPts val="8100"/>
              </a:lnSpc>
              <a:buFont typeface="Arial"/>
              <a:buChar char="•"/>
            </a:pPr>
            <a:r>
              <a:rPr lang="en-US" sz="4050">
                <a:solidFill>
                  <a:srgbClr val="F2EBD7"/>
                </a:solidFill>
                <a:latin typeface="Clear Sans"/>
                <a:ea typeface="Clear Sans"/>
                <a:cs typeface="Clear Sans"/>
                <a:sym typeface="Clear Sans"/>
              </a:rPr>
              <a:t>JAVA SCRIPT </a:t>
            </a:r>
          </a:p>
          <a:p>
            <a:pPr algn="l" marL="874395" indent="-437197" lvl="1">
              <a:lnSpc>
                <a:spcPts val="8100"/>
              </a:lnSpc>
              <a:buFont typeface="Arial"/>
              <a:buChar char="•"/>
            </a:pPr>
            <a:r>
              <a:rPr lang="en-US" sz="4050">
                <a:solidFill>
                  <a:srgbClr val="F2EBD7"/>
                </a:solidFill>
                <a:latin typeface="Clear Sans"/>
                <a:ea typeface="Clear Sans"/>
                <a:cs typeface="Clear Sans"/>
                <a:sym typeface="Clear Sans"/>
              </a:rPr>
              <a:t>PHP</a:t>
            </a:r>
          </a:p>
          <a:p>
            <a:pPr algn="l" marL="874395" indent="-437197" lvl="1">
              <a:lnSpc>
                <a:spcPts val="8100"/>
              </a:lnSpc>
              <a:buFont typeface="Arial"/>
              <a:buChar char="•"/>
            </a:pPr>
            <a:r>
              <a:rPr lang="en-US" sz="4050">
                <a:solidFill>
                  <a:srgbClr val="F2EBD7"/>
                </a:solidFill>
                <a:latin typeface="Clear Sans"/>
                <a:ea typeface="Clear Sans"/>
                <a:cs typeface="Clear Sans"/>
                <a:sym typeface="Clear Sans"/>
              </a:rPr>
              <a:t>MySQl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74922" y="5380464"/>
            <a:ext cx="6920068" cy="820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459"/>
              </a:lnSpc>
              <a:spcBef>
                <a:spcPct val="0"/>
              </a:spcBef>
            </a:pPr>
            <a:r>
              <a:rPr lang="en-US" sz="5382" spc="312">
                <a:solidFill>
                  <a:srgbClr val="FFC74B"/>
                </a:solidFill>
                <a:latin typeface="Lexend Deca"/>
                <a:ea typeface="Lexend Deca"/>
                <a:cs typeface="Lexend Deca"/>
                <a:sym typeface="Lexend Deca"/>
              </a:rPr>
              <a:t>UTILIZADAS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636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4955" y="2253766"/>
            <a:ext cx="6211831" cy="5309158"/>
            <a:chOff x="0" y="0"/>
            <a:chExt cx="5907123" cy="5048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907123" cy="5048729"/>
            </a:xfrm>
            <a:custGeom>
              <a:avLst/>
              <a:gdLst/>
              <a:ahLst/>
              <a:cxnLst/>
              <a:rect r="r" b="b" t="t" l="l"/>
              <a:pathLst>
                <a:path h="5048729" w="5907123">
                  <a:moveTo>
                    <a:pt x="5782663" y="5048729"/>
                  </a:moveTo>
                  <a:lnTo>
                    <a:pt x="124460" y="5048729"/>
                  </a:lnTo>
                  <a:cubicBezTo>
                    <a:pt x="55880" y="5048729"/>
                    <a:pt x="0" y="4992849"/>
                    <a:pt x="0" y="492426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663" y="0"/>
                  </a:lnTo>
                  <a:cubicBezTo>
                    <a:pt x="5851243" y="0"/>
                    <a:pt x="5907123" y="55880"/>
                    <a:pt x="5907123" y="124460"/>
                  </a:cubicBezTo>
                  <a:lnTo>
                    <a:pt x="5907123" y="4924269"/>
                  </a:lnTo>
                  <a:cubicBezTo>
                    <a:pt x="5907123" y="4992849"/>
                    <a:pt x="5851243" y="5048729"/>
                    <a:pt x="5782663" y="5048729"/>
                  </a:cubicBezTo>
                  <a:close/>
                </a:path>
              </a:pathLst>
            </a:custGeom>
            <a:solidFill>
              <a:srgbClr val="FFC74B"/>
            </a:solidFill>
          </p:spPr>
        </p:sp>
      </p:grpSp>
      <p:sp>
        <p:nvSpPr>
          <p:cNvPr name="AutoShape 4" id="4"/>
          <p:cNvSpPr/>
          <p:nvPr/>
        </p:nvSpPr>
        <p:spPr>
          <a:xfrm rot="0">
            <a:off x="5797761" y="9234488"/>
            <a:ext cx="12490239" cy="0"/>
          </a:xfrm>
          <a:prstGeom prst="line">
            <a:avLst/>
          </a:prstGeom>
          <a:ln cap="flat" w="85725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true" flipV="true" rot="-10800000">
            <a:off x="16726713" y="1282659"/>
            <a:ext cx="3122574" cy="1175223"/>
          </a:xfrm>
          <a:custGeom>
            <a:avLst/>
            <a:gdLst/>
            <a:ahLst/>
            <a:cxnLst/>
            <a:rect r="r" b="b" t="t" l="l"/>
            <a:pathLst>
              <a:path h="1175223" w="3122574">
                <a:moveTo>
                  <a:pt x="3122574" y="1175223"/>
                </a:moveTo>
                <a:lnTo>
                  <a:pt x="0" y="1175223"/>
                </a:lnTo>
                <a:lnTo>
                  <a:pt x="0" y="0"/>
                </a:lnTo>
                <a:lnTo>
                  <a:pt x="3122574" y="0"/>
                </a:lnTo>
                <a:lnTo>
                  <a:pt x="3122574" y="11752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127795" y="2253766"/>
            <a:ext cx="6211831" cy="5309158"/>
            <a:chOff x="0" y="0"/>
            <a:chExt cx="5907123" cy="504872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907123" cy="5048729"/>
            </a:xfrm>
            <a:custGeom>
              <a:avLst/>
              <a:gdLst/>
              <a:ahLst/>
              <a:cxnLst/>
              <a:rect r="r" b="b" t="t" l="l"/>
              <a:pathLst>
                <a:path h="5048729" w="5907123">
                  <a:moveTo>
                    <a:pt x="5782663" y="5048729"/>
                  </a:moveTo>
                  <a:lnTo>
                    <a:pt x="124460" y="5048729"/>
                  </a:lnTo>
                  <a:cubicBezTo>
                    <a:pt x="55880" y="5048729"/>
                    <a:pt x="0" y="4992849"/>
                    <a:pt x="0" y="492426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663" y="0"/>
                  </a:lnTo>
                  <a:cubicBezTo>
                    <a:pt x="5851243" y="0"/>
                    <a:pt x="5907123" y="55880"/>
                    <a:pt x="5907123" y="124460"/>
                  </a:cubicBezTo>
                  <a:lnTo>
                    <a:pt x="5907123" y="4924269"/>
                  </a:lnTo>
                  <a:cubicBezTo>
                    <a:pt x="5907123" y="4992849"/>
                    <a:pt x="5851243" y="5048729"/>
                    <a:pt x="5782663" y="5048729"/>
                  </a:cubicBezTo>
                  <a:close/>
                </a:path>
              </a:pathLst>
            </a:custGeom>
            <a:solidFill>
              <a:srgbClr val="FFC74B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0293159" y="3405187"/>
            <a:ext cx="5823712" cy="3006316"/>
          </a:xfrm>
          <a:custGeom>
            <a:avLst/>
            <a:gdLst/>
            <a:ahLst/>
            <a:cxnLst/>
            <a:rect r="r" b="b" t="t" l="l"/>
            <a:pathLst>
              <a:path h="3006316" w="5823712">
                <a:moveTo>
                  <a:pt x="0" y="0"/>
                </a:moveTo>
                <a:lnTo>
                  <a:pt x="5823712" y="0"/>
                </a:lnTo>
                <a:lnTo>
                  <a:pt x="5823712" y="3006316"/>
                </a:lnTo>
                <a:lnTo>
                  <a:pt x="0" y="30063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311" t="-39524" r="-18082" b="-3648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077311" y="1870270"/>
            <a:ext cx="2663398" cy="4114800"/>
          </a:xfrm>
          <a:custGeom>
            <a:avLst/>
            <a:gdLst/>
            <a:ahLst/>
            <a:cxnLst/>
            <a:rect r="r" b="b" t="t" l="l"/>
            <a:pathLst>
              <a:path h="4114800" w="2663398">
                <a:moveTo>
                  <a:pt x="0" y="0"/>
                </a:moveTo>
                <a:lnTo>
                  <a:pt x="2663398" y="0"/>
                </a:lnTo>
                <a:lnTo>
                  <a:pt x="266339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11042" y="2974066"/>
            <a:ext cx="3621465" cy="431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37"/>
              </a:lnSpc>
              <a:spcBef>
                <a:spcPct val="0"/>
              </a:spcBef>
            </a:pPr>
            <a:r>
              <a:rPr lang="en-US" sz="2526" spc="14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FUNCIONALIDADES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87796" y="4189682"/>
            <a:ext cx="4786148" cy="2221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37"/>
              </a:lnSpc>
              <a:spcBef>
                <a:spcPct val="0"/>
              </a:spcBef>
            </a:pPr>
            <a:r>
              <a:rPr lang="en-US" sz="2526" spc="146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CADASTRAR: ADICIONAR NOVOS QUARTOS COM INFORMAÇÕES COMO NÚMERO, TIPO, E DISPONIBILIDADE.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3636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099385"/>
            <a:ext cx="381952" cy="381523"/>
            <a:chOff x="0" y="0"/>
            <a:chExt cx="6357145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714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7145">
                  <a:moveTo>
                    <a:pt x="3178573" y="0"/>
                  </a:moveTo>
                  <a:cubicBezTo>
                    <a:pt x="1423095" y="0"/>
                    <a:pt x="0" y="1421496"/>
                    <a:pt x="0" y="3175000"/>
                  </a:cubicBezTo>
                  <a:cubicBezTo>
                    <a:pt x="0" y="4928504"/>
                    <a:pt x="1423095" y="6350000"/>
                    <a:pt x="3178573" y="6350000"/>
                  </a:cubicBezTo>
                  <a:cubicBezTo>
                    <a:pt x="4934050" y="6350000"/>
                    <a:pt x="6357145" y="4928504"/>
                    <a:pt x="6357145" y="3175000"/>
                  </a:cubicBezTo>
                  <a:cubicBezTo>
                    <a:pt x="6357145" y="1421496"/>
                    <a:pt x="4934050" y="0"/>
                    <a:pt x="3178573" y="0"/>
                  </a:cubicBezTo>
                  <a:close/>
                </a:path>
              </a:pathLst>
            </a:custGeom>
            <a:solidFill>
              <a:srgbClr val="FFC74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5510292"/>
            <a:ext cx="381952" cy="381953"/>
            <a:chOff x="0" y="0"/>
            <a:chExt cx="5714988" cy="57149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714988" cy="5714988"/>
            </a:xfrm>
            <a:custGeom>
              <a:avLst/>
              <a:gdLst/>
              <a:ahLst/>
              <a:cxnLst/>
              <a:rect r="r" b="b" t="t" l="l"/>
              <a:pathLst>
                <a:path h="5714988" w="5714988">
                  <a:moveTo>
                    <a:pt x="2857494" y="0"/>
                  </a:moveTo>
                  <a:cubicBezTo>
                    <a:pt x="1279344" y="0"/>
                    <a:pt x="0" y="1279344"/>
                    <a:pt x="0" y="2857494"/>
                  </a:cubicBezTo>
                  <a:cubicBezTo>
                    <a:pt x="0" y="4435644"/>
                    <a:pt x="1279344" y="5714988"/>
                    <a:pt x="2857494" y="5714988"/>
                  </a:cubicBezTo>
                  <a:cubicBezTo>
                    <a:pt x="4435644" y="5714988"/>
                    <a:pt x="5714988" y="4435644"/>
                    <a:pt x="5714988" y="2857494"/>
                  </a:cubicBezTo>
                  <a:cubicBezTo>
                    <a:pt x="5714988" y="1279344"/>
                    <a:pt x="4435644" y="0"/>
                    <a:pt x="2857494" y="0"/>
                  </a:cubicBezTo>
                  <a:close/>
                </a:path>
              </a:pathLst>
            </a:custGeom>
            <a:solidFill>
              <a:srgbClr val="FFC74B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-3361371" y="1019175"/>
            <a:ext cx="16230600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 spc="464">
                <a:solidFill>
                  <a:srgbClr val="F2EBD7"/>
                </a:solidFill>
                <a:latin typeface="Lexend Deca"/>
                <a:ea typeface="Lexend Deca"/>
                <a:cs typeface="Lexend Deca"/>
                <a:sym typeface="Lexend Deca"/>
              </a:rPr>
              <a:t>O PROBLEMA </a:t>
            </a:r>
          </a:p>
        </p:txBody>
      </p:sp>
      <p:sp>
        <p:nvSpPr>
          <p:cNvPr name="AutoShape 7" id="7"/>
          <p:cNvSpPr/>
          <p:nvPr/>
        </p:nvSpPr>
        <p:spPr>
          <a:xfrm>
            <a:off x="1076325" y="7508067"/>
            <a:ext cx="0" cy="1763453"/>
          </a:xfrm>
          <a:prstGeom prst="line">
            <a:avLst/>
          </a:prstGeom>
          <a:ln cap="rnd" w="9525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V="true">
            <a:off x="1057276" y="9271520"/>
            <a:ext cx="1472940" cy="57"/>
          </a:xfrm>
          <a:prstGeom prst="line">
            <a:avLst/>
          </a:prstGeom>
          <a:ln cap="rnd" w="9525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17211675" y="1335932"/>
            <a:ext cx="0" cy="1763453"/>
          </a:xfrm>
          <a:prstGeom prst="line">
            <a:avLst/>
          </a:prstGeom>
          <a:ln cap="rnd" w="9525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flipH="true">
            <a:off x="15757784" y="1335875"/>
            <a:ext cx="1472940" cy="57"/>
          </a:xfrm>
          <a:prstGeom prst="line">
            <a:avLst/>
          </a:prstGeom>
          <a:ln cap="rnd" w="9525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2281618" y="3099385"/>
            <a:ext cx="7394287" cy="117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600" spc="150">
                <a:solidFill>
                  <a:srgbClr val="F2EBD7"/>
                </a:solidFill>
                <a:latin typeface="Lexend Deca"/>
                <a:ea typeface="Lexend Deca"/>
                <a:cs typeface="Lexend Deca"/>
                <a:sym typeface="Lexend Deca"/>
              </a:rPr>
              <a:t>DIFICULDADE EM GERENCIAR QUARTOS E MANTER DADOS ATUALIZADOS.</a:t>
            </a:r>
          </a:p>
          <a:p>
            <a:pPr algn="ctr">
              <a:lnSpc>
                <a:spcPts val="312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760312" y="5570026"/>
            <a:ext cx="825315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 spc="174">
                <a:solidFill>
                  <a:srgbClr val="F2EBD7"/>
                </a:solidFill>
                <a:latin typeface="Lexend Deca"/>
                <a:ea typeface="Lexend Deca"/>
                <a:cs typeface="Lexend Deca"/>
                <a:sym typeface="Lexend Deca"/>
              </a:rPr>
              <a:t> FALTA DE UMA INTERFACE SIMPLE E FUNCIONAL.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659222" y="1920270"/>
            <a:ext cx="4849387" cy="117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94"/>
              </a:lnSpc>
              <a:spcBef>
                <a:spcPct val="0"/>
              </a:spcBef>
            </a:pPr>
            <a:r>
              <a:rPr lang="en-US" b="true" sz="6924" spc="401">
                <a:solidFill>
                  <a:srgbClr val="F2EBD7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SOLUÇÃO </a:t>
            </a:r>
          </a:p>
        </p:txBody>
      </p:sp>
      <p:sp>
        <p:nvSpPr>
          <p:cNvPr name="AutoShape 14" id="14"/>
          <p:cNvSpPr/>
          <p:nvPr/>
        </p:nvSpPr>
        <p:spPr>
          <a:xfrm>
            <a:off x="10565921" y="1335875"/>
            <a:ext cx="0" cy="7922425"/>
          </a:xfrm>
          <a:prstGeom prst="line">
            <a:avLst/>
          </a:prstGeom>
          <a:ln cap="flat" w="38100">
            <a:solidFill>
              <a:srgbClr val="FFC74B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-5334244">
            <a:off x="11121014" y="4346199"/>
            <a:ext cx="381952" cy="381952"/>
            <a:chOff x="0" y="0"/>
            <a:chExt cx="4475529" cy="447552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475529" cy="4475529"/>
            </a:xfrm>
            <a:custGeom>
              <a:avLst/>
              <a:gdLst/>
              <a:ahLst/>
              <a:cxnLst/>
              <a:rect r="r" b="b" t="t" l="l"/>
              <a:pathLst>
                <a:path h="4475529" w="4475529">
                  <a:moveTo>
                    <a:pt x="2237764" y="0"/>
                  </a:moveTo>
                  <a:cubicBezTo>
                    <a:pt x="1001881" y="0"/>
                    <a:pt x="0" y="1001881"/>
                    <a:pt x="0" y="2237764"/>
                  </a:cubicBezTo>
                  <a:cubicBezTo>
                    <a:pt x="0" y="3473648"/>
                    <a:pt x="1001881" y="4475529"/>
                    <a:pt x="2237764" y="4475529"/>
                  </a:cubicBezTo>
                  <a:cubicBezTo>
                    <a:pt x="3473648" y="4475529"/>
                    <a:pt x="4475529" y="3473648"/>
                    <a:pt x="4475529" y="2237764"/>
                  </a:cubicBezTo>
                  <a:cubicBezTo>
                    <a:pt x="4475529" y="1001881"/>
                    <a:pt x="3473648" y="0"/>
                    <a:pt x="2237764" y="0"/>
                  </a:cubicBezTo>
                  <a:close/>
                </a:path>
              </a:pathLst>
            </a:custGeom>
            <a:solidFill>
              <a:srgbClr val="FFC74B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1448616" y="4249509"/>
            <a:ext cx="6839384" cy="107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 spc="179">
                <a:solidFill>
                  <a:srgbClr val="F2EBD7"/>
                </a:solidFill>
                <a:latin typeface="Lexend Deca"/>
                <a:ea typeface="Lexend Deca"/>
                <a:cs typeface="Lexend Deca"/>
                <a:sym typeface="Lexend Deca"/>
              </a:rPr>
              <a:t>UM SISTEMA CRUD QUE FACILITA A GESTÃO.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636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10800000">
            <a:off x="14479659" y="991413"/>
            <a:ext cx="3122574" cy="1175223"/>
          </a:xfrm>
          <a:custGeom>
            <a:avLst/>
            <a:gdLst/>
            <a:ahLst/>
            <a:cxnLst/>
            <a:rect r="r" b="b" t="t" l="l"/>
            <a:pathLst>
              <a:path h="1175223" w="3122574">
                <a:moveTo>
                  <a:pt x="3122574" y="1175223"/>
                </a:moveTo>
                <a:lnTo>
                  <a:pt x="0" y="1175223"/>
                </a:lnTo>
                <a:lnTo>
                  <a:pt x="0" y="0"/>
                </a:lnTo>
                <a:lnTo>
                  <a:pt x="3122574" y="0"/>
                </a:lnTo>
                <a:lnTo>
                  <a:pt x="3122574" y="11752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5400000">
            <a:off x="-532587" y="1579025"/>
            <a:ext cx="3122574" cy="1175223"/>
          </a:xfrm>
          <a:custGeom>
            <a:avLst/>
            <a:gdLst/>
            <a:ahLst/>
            <a:cxnLst/>
            <a:rect r="r" b="b" t="t" l="l"/>
            <a:pathLst>
              <a:path h="1175223" w="3122574">
                <a:moveTo>
                  <a:pt x="3122574" y="1175223"/>
                </a:moveTo>
                <a:lnTo>
                  <a:pt x="0" y="1175223"/>
                </a:lnTo>
                <a:lnTo>
                  <a:pt x="0" y="0"/>
                </a:lnTo>
                <a:lnTo>
                  <a:pt x="3122574" y="0"/>
                </a:lnTo>
                <a:lnTo>
                  <a:pt x="3122574" y="11752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004983" y="3727923"/>
            <a:ext cx="10283017" cy="8229600"/>
          </a:xfrm>
          <a:custGeom>
            <a:avLst/>
            <a:gdLst/>
            <a:ahLst/>
            <a:cxnLst/>
            <a:rect r="r" b="b" t="t" l="l"/>
            <a:pathLst>
              <a:path h="8229600" w="10283017">
                <a:moveTo>
                  <a:pt x="0" y="0"/>
                </a:moveTo>
                <a:lnTo>
                  <a:pt x="10283017" y="0"/>
                </a:lnTo>
                <a:lnTo>
                  <a:pt x="1028301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8520" t="-7658" r="0" b="-7658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635803" y="909336"/>
            <a:ext cx="7600590" cy="2514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40"/>
              </a:lnSpc>
              <a:spcBef>
                <a:spcPct val="0"/>
              </a:spcBef>
            </a:pPr>
            <a:r>
              <a:rPr lang="en-US" sz="5533" spc="320">
                <a:solidFill>
                  <a:srgbClr val="FFC74B"/>
                </a:solidFill>
                <a:latin typeface="Lexend Deca"/>
                <a:ea typeface="Lexend Deca"/>
                <a:cs typeface="Lexend Deca"/>
                <a:sym typeface="Lexend Deca"/>
              </a:rPr>
              <a:t>ORGANIZAÇÃO E QUALIDADE DO CÓDIGO </a:t>
            </a:r>
          </a:p>
        </p:txBody>
      </p:sp>
      <p:sp>
        <p:nvSpPr>
          <p:cNvPr name="AutoShape 6" id="6"/>
          <p:cNvSpPr/>
          <p:nvPr/>
        </p:nvSpPr>
        <p:spPr>
          <a:xfrm>
            <a:off x="8004983" y="3843036"/>
            <a:ext cx="0" cy="6443964"/>
          </a:xfrm>
          <a:prstGeom prst="line">
            <a:avLst/>
          </a:prstGeom>
          <a:ln cap="flat" w="3810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8004983" y="3727923"/>
            <a:ext cx="10283017" cy="0"/>
          </a:xfrm>
          <a:prstGeom prst="line">
            <a:avLst/>
          </a:prstGeom>
          <a:ln cap="flat" w="38100">
            <a:solidFill>
              <a:srgbClr val="FFC74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673452" y="8254627"/>
            <a:ext cx="1164085" cy="1347888"/>
          </a:xfrm>
          <a:custGeom>
            <a:avLst/>
            <a:gdLst/>
            <a:ahLst/>
            <a:cxnLst/>
            <a:rect r="r" b="b" t="t" l="l"/>
            <a:pathLst>
              <a:path h="1347888" w="1164085">
                <a:moveTo>
                  <a:pt x="0" y="0"/>
                </a:moveTo>
                <a:lnTo>
                  <a:pt x="1164085" y="0"/>
                </a:lnTo>
                <a:lnTo>
                  <a:pt x="1164085" y="1347888"/>
                </a:lnTo>
                <a:lnTo>
                  <a:pt x="0" y="13478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55494" y="5057775"/>
            <a:ext cx="6064626" cy="2360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8"/>
              </a:lnSpc>
              <a:spcBef>
                <a:spcPct val="0"/>
              </a:spcBef>
            </a:pPr>
            <a:r>
              <a:rPr lang="en-US" sz="4505" spc="324">
                <a:solidFill>
                  <a:srgbClr val="FFC74B"/>
                </a:solidFill>
                <a:latin typeface="Lexend Deca"/>
                <a:ea typeface="Lexend Deca"/>
                <a:cs typeface="Lexend Deca"/>
                <a:sym typeface="Lexend Deca"/>
              </a:rPr>
              <a:t>INTERAÇÃO COM O BANCO DE DADOS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636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10800000">
            <a:off x="406312" y="441088"/>
            <a:ext cx="3122574" cy="1175223"/>
          </a:xfrm>
          <a:custGeom>
            <a:avLst/>
            <a:gdLst/>
            <a:ahLst/>
            <a:cxnLst/>
            <a:rect r="r" b="b" t="t" l="l"/>
            <a:pathLst>
              <a:path h="1175223" w="3122574">
                <a:moveTo>
                  <a:pt x="3122574" y="1175224"/>
                </a:moveTo>
                <a:lnTo>
                  <a:pt x="0" y="1175224"/>
                </a:lnTo>
                <a:lnTo>
                  <a:pt x="0" y="0"/>
                </a:lnTo>
                <a:lnTo>
                  <a:pt x="3122574" y="0"/>
                </a:lnTo>
                <a:lnTo>
                  <a:pt x="3122574" y="117522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426148" y="2483284"/>
            <a:ext cx="5833152" cy="5833152"/>
          </a:xfrm>
          <a:custGeom>
            <a:avLst/>
            <a:gdLst/>
            <a:ahLst/>
            <a:cxnLst/>
            <a:rect r="r" b="b" t="t" l="l"/>
            <a:pathLst>
              <a:path h="5833152" w="5833152">
                <a:moveTo>
                  <a:pt x="0" y="0"/>
                </a:moveTo>
                <a:lnTo>
                  <a:pt x="5833152" y="0"/>
                </a:lnTo>
                <a:lnTo>
                  <a:pt x="5833152" y="5833152"/>
                </a:lnTo>
                <a:lnTo>
                  <a:pt x="0" y="58331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06312" y="3784773"/>
            <a:ext cx="8737688" cy="3986319"/>
          </a:xfrm>
          <a:custGeom>
            <a:avLst/>
            <a:gdLst/>
            <a:ahLst/>
            <a:cxnLst/>
            <a:rect r="r" b="b" t="t" l="l"/>
            <a:pathLst>
              <a:path h="3986319" w="8737688">
                <a:moveTo>
                  <a:pt x="0" y="0"/>
                </a:moveTo>
                <a:lnTo>
                  <a:pt x="8737688" y="0"/>
                </a:lnTo>
                <a:lnTo>
                  <a:pt x="8737688" y="3986318"/>
                </a:lnTo>
                <a:lnTo>
                  <a:pt x="0" y="3986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161896" y="2300573"/>
            <a:ext cx="3226520" cy="1484199"/>
          </a:xfrm>
          <a:custGeom>
            <a:avLst/>
            <a:gdLst/>
            <a:ahLst/>
            <a:cxnLst/>
            <a:rect r="r" b="b" t="t" l="l"/>
            <a:pathLst>
              <a:path h="1484199" w="3226520">
                <a:moveTo>
                  <a:pt x="0" y="0"/>
                </a:moveTo>
                <a:lnTo>
                  <a:pt x="3226520" y="0"/>
                </a:lnTo>
                <a:lnTo>
                  <a:pt x="3226520" y="1484200"/>
                </a:lnTo>
                <a:lnTo>
                  <a:pt x="0" y="14842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426148" y="441088"/>
            <a:ext cx="6861852" cy="88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2"/>
              </a:lnSpc>
              <a:spcBef>
                <a:spcPct val="0"/>
              </a:spcBef>
            </a:pPr>
            <a:r>
              <a:rPr lang="en-US" sz="5835" spc="338">
                <a:solidFill>
                  <a:srgbClr val="F2EBD7"/>
                </a:solidFill>
                <a:latin typeface="Lexend Deca"/>
                <a:ea typeface="Lexend Deca"/>
                <a:cs typeface="Lexend Deca"/>
                <a:sym typeface="Lexend Deca"/>
              </a:rPr>
              <a:t>CONCLUSÃO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841503" y="2722398"/>
            <a:ext cx="5002441" cy="4557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75"/>
              </a:lnSpc>
              <a:spcBef>
                <a:spcPct val="0"/>
              </a:spcBef>
            </a:pPr>
            <a:r>
              <a:rPr lang="en-US" sz="3687">
                <a:solidFill>
                  <a:srgbClr val="363636"/>
                </a:solidFill>
                <a:latin typeface="Clear Sans"/>
                <a:ea typeface="Clear Sans"/>
                <a:cs typeface="Clear Sans"/>
                <a:sym typeface="Clear Sans"/>
              </a:rPr>
              <a:t>NOSSO SISTEMA TRAZ SIMPLICIDADE E EFICIÊNCIA PARA A GESTÃO DE QUARTOS EM POUSADAS.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94607" y="3624583"/>
            <a:ext cx="6017359" cy="3963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028"/>
              </a:lnSpc>
            </a:pPr>
            <a:r>
              <a:rPr lang="en-US" sz="3699" spc="266">
                <a:solidFill>
                  <a:srgbClr val="F2EBD7"/>
                </a:solidFill>
                <a:latin typeface="Lexend Deca"/>
                <a:ea typeface="Lexend Deca"/>
                <a:cs typeface="Lexend Deca"/>
                <a:sym typeface="Lexend Deca"/>
              </a:rPr>
              <a:t>•WICTOR MELO</a:t>
            </a:r>
          </a:p>
          <a:p>
            <a:pPr algn="just">
              <a:lnSpc>
                <a:spcPts val="8028"/>
              </a:lnSpc>
            </a:pPr>
            <a:r>
              <a:rPr lang="en-US" sz="3699" spc="266">
                <a:solidFill>
                  <a:srgbClr val="F2EBD7"/>
                </a:solidFill>
                <a:latin typeface="Lexend Deca"/>
                <a:ea typeface="Lexend Deca"/>
                <a:cs typeface="Lexend Deca"/>
                <a:sym typeface="Lexend Deca"/>
              </a:rPr>
              <a:t>•EDUARDA CAROLLINE</a:t>
            </a:r>
          </a:p>
          <a:p>
            <a:pPr algn="just">
              <a:lnSpc>
                <a:spcPts val="8028"/>
              </a:lnSpc>
            </a:pPr>
            <a:r>
              <a:rPr lang="en-US" sz="3699" spc="266">
                <a:solidFill>
                  <a:srgbClr val="F2EBD7"/>
                </a:solidFill>
                <a:latin typeface="Lexend Deca"/>
                <a:ea typeface="Lexend Deca"/>
                <a:cs typeface="Lexend Deca"/>
                <a:sym typeface="Lexend Deca"/>
              </a:rPr>
              <a:t>•JOÃO BRAZ</a:t>
            </a:r>
          </a:p>
          <a:p>
            <a:pPr algn="just">
              <a:lnSpc>
                <a:spcPts val="8028"/>
              </a:lnSpc>
            </a:pPr>
            <a:r>
              <a:rPr lang="en-US" sz="3699" spc="266">
                <a:solidFill>
                  <a:srgbClr val="F2EBD7"/>
                </a:solidFill>
                <a:latin typeface="Lexend Deca"/>
                <a:ea typeface="Lexend Deca"/>
                <a:cs typeface="Lexend Deca"/>
                <a:sym typeface="Lexend Deca"/>
              </a:rPr>
              <a:t>•PEDRO JUAN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DAGXEJhasZY</dc:identifier>
  <dcterms:modified xsi:type="dcterms:W3CDTF">2011-08-01T06:04:30Z</dcterms:modified>
  <cp:revision>1</cp:revision>
  <dc:title>Apresentação de Slides Corporativo Preto e Amarelo</dc:title>
</cp:coreProperties>
</file>

<file path=docProps/thumbnail.jpeg>
</file>